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15" r:id="rId3"/>
    <p:sldId id="348" r:id="rId4"/>
    <p:sldId id="259" r:id="rId5"/>
    <p:sldId id="353" r:id="rId6"/>
    <p:sldId id="358" r:id="rId7"/>
    <p:sldId id="312" r:id="rId8"/>
    <p:sldId id="357" r:id="rId9"/>
    <p:sldId id="355" r:id="rId10"/>
    <p:sldId id="356" r:id="rId11"/>
    <p:sldId id="354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E75022-FD0A-4CA7-810E-953E19AB38A4}" v="14" dt="2019-11-14T05:01:53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81" autoAdjust="0"/>
  </p:normalViewPr>
  <p:slideViewPr>
    <p:cSldViewPr snapToGrid="0">
      <p:cViewPr varScale="1">
        <p:scale>
          <a:sx n="106" d="100"/>
          <a:sy n="106" d="100"/>
        </p:scale>
        <p:origin x="81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 O'Daniel" userId="44695f17c205a2b5" providerId="LiveId" clId="{8E95B2EE-AFA7-46A0-9C82-391FCB3BD612}"/>
    <pc:docChg chg="custSel delSld modSld">
      <pc:chgData name="Leon O'Daniel" userId="44695f17c205a2b5" providerId="LiveId" clId="{8E95B2EE-AFA7-46A0-9C82-391FCB3BD612}" dt="2019-11-13T02:12:26.631" v="183" actId="20577"/>
      <pc:docMkLst>
        <pc:docMk/>
      </pc:docMkLst>
      <pc:sldChg chg="modSp">
        <pc:chgData name="Leon O'Daniel" userId="44695f17c205a2b5" providerId="LiveId" clId="{8E95B2EE-AFA7-46A0-9C82-391FCB3BD612}" dt="2019-11-13T01:54:46.241" v="11" actId="20577"/>
        <pc:sldMkLst>
          <pc:docMk/>
          <pc:sldMk cId="4131515742" sldId="256"/>
        </pc:sldMkLst>
        <pc:spChg chg="mod">
          <ac:chgData name="Leon O'Daniel" userId="44695f17c205a2b5" providerId="LiveId" clId="{8E95B2EE-AFA7-46A0-9C82-391FCB3BD612}" dt="2019-11-13T01:54:46.241" v="11" actId="20577"/>
          <ac:spMkLst>
            <pc:docMk/>
            <pc:sldMk cId="4131515742" sldId="256"/>
            <ac:spMk id="2" creationId="{E7EDFD51-0D6D-4D8C-A61E-1F5014F85CCC}"/>
          </ac:spMkLst>
        </pc:spChg>
      </pc:sldChg>
      <pc:sldChg chg="modSp">
        <pc:chgData name="Leon O'Daniel" userId="44695f17c205a2b5" providerId="LiveId" clId="{8E95B2EE-AFA7-46A0-9C82-391FCB3BD612}" dt="2019-11-13T02:12:26.631" v="183" actId="20577"/>
        <pc:sldMkLst>
          <pc:docMk/>
          <pc:sldMk cId="698835310" sldId="276"/>
        </pc:sldMkLst>
        <pc:spChg chg="mod">
          <ac:chgData name="Leon O'Daniel" userId="44695f17c205a2b5" providerId="LiveId" clId="{8E95B2EE-AFA7-46A0-9C82-391FCB3BD612}" dt="2019-11-13T02:11:21.637" v="114" actId="6549"/>
          <ac:spMkLst>
            <pc:docMk/>
            <pc:sldMk cId="698835310" sldId="276"/>
            <ac:spMk id="2" creationId="{10873ED8-6F5F-43B1-B48D-AFD6A936C00E}"/>
          </ac:spMkLst>
        </pc:spChg>
        <pc:spChg chg="mod">
          <ac:chgData name="Leon O'Daniel" userId="44695f17c205a2b5" providerId="LiveId" clId="{8E95B2EE-AFA7-46A0-9C82-391FCB3BD612}" dt="2019-11-13T02:12:26.631" v="183" actId="20577"/>
          <ac:spMkLst>
            <pc:docMk/>
            <pc:sldMk cId="698835310" sldId="276"/>
            <ac:spMk id="3" creationId="{20643621-C15B-483C-89DE-7F4F72303D71}"/>
          </ac:spMkLst>
        </pc:spChg>
      </pc:sldChg>
      <pc:sldChg chg="modSp">
        <pc:chgData name="Leon O'Daniel" userId="44695f17c205a2b5" providerId="LiveId" clId="{8E95B2EE-AFA7-46A0-9C82-391FCB3BD612}" dt="2019-11-13T01:55:37.245" v="14"/>
        <pc:sldMkLst>
          <pc:docMk/>
          <pc:sldMk cId="846551375" sldId="315"/>
        </pc:sldMkLst>
        <pc:spChg chg="mod">
          <ac:chgData name="Leon O'Daniel" userId="44695f17c205a2b5" providerId="LiveId" clId="{8E95B2EE-AFA7-46A0-9C82-391FCB3BD612}" dt="2019-11-13T01:55:37.245" v="14"/>
          <ac:spMkLst>
            <pc:docMk/>
            <pc:sldMk cId="846551375" sldId="315"/>
            <ac:spMk id="3" creationId="{20643621-C15B-483C-89DE-7F4F72303D71}"/>
          </ac:spMkLst>
        </pc:spChg>
      </pc:sldChg>
      <pc:sldChg chg="del">
        <pc:chgData name="Leon O'Daniel" userId="44695f17c205a2b5" providerId="LiveId" clId="{8E95B2EE-AFA7-46A0-9C82-391FCB3BD612}" dt="2019-11-13T02:11:13.968" v="95" actId="2696"/>
        <pc:sldMkLst>
          <pc:docMk/>
          <pc:sldMk cId="3043721606" sldId="328"/>
        </pc:sldMkLst>
      </pc:sldChg>
      <pc:sldChg chg="del">
        <pc:chgData name="Leon O'Daniel" userId="44695f17c205a2b5" providerId="LiveId" clId="{8E95B2EE-AFA7-46A0-9C82-391FCB3BD612}" dt="2019-11-13T02:11:13.990" v="97" actId="2696"/>
        <pc:sldMkLst>
          <pc:docMk/>
          <pc:sldMk cId="753307009" sldId="329"/>
        </pc:sldMkLst>
      </pc:sldChg>
      <pc:sldChg chg="del">
        <pc:chgData name="Leon O'Daniel" userId="44695f17c205a2b5" providerId="LiveId" clId="{8E95B2EE-AFA7-46A0-9C82-391FCB3BD612}" dt="2019-11-13T02:11:14.001" v="98" actId="2696"/>
        <pc:sldMkLst>
          <pc:docMk/>
          <pc:sldMk cId="3919053552" sldId="331"/>
        </pc:sldMkLst>
      </pc:sldChg>
      <pc:sldChg chg="del">
        <pc:chgData name="Leon O'Daniel" userId="44695f17c205a2b5" providerId="LiveId" clId="{8E95B2EE-AFA7-46A0-9C82-391FCB3BD612}" dt="2019-11-13T02:11:14.014" v="99" actId="2696"/>
        <pc:sldMkLst>
          <pc:docMk/>
          <pc:sldMk cId="1976804625" sldId="332"/>
        </pc:sldMkLst>
      </pc:sldChg>
      <pc:sldChg chg="del">
        <pc:chgData name="Leon O'Daniel" userId="44695f17c205a2b5" providerId="LiveId" clId="{8E95B2EE-AFA7-46A0-9C82-391FCB3BD612}" dt="2019-11-13T02:11:14.084" v="104" actId="2696"/>
        <pc:sldMkLst>
          <pc:docMk/>
          <pc:sldMk cId="955065403" sldId="334"/>
        </pc:sldMkLst>
      </pc:sldChg>
      <pc:sldChg chg="del">
        <pc:chgData name="Leon O'Daniel" userId="44695f17c205a2b5" providerId="LiveId" clId="{8E95B2EE-AFA7-46A0-9C82-391FCB3BD612}" dt="2019-11-13T02:11:14.094" v="105" actId="2696"/>
        <pc:sldMkLst>
          <pc:docMk/>
          <pc:sldMk cId="3130837926" sldId="335"/>
        </pc:sldMkLst>
      </pc:sldChg>
      <pc:sldChg chg="del">
        <pc:chgData name="Leon O'Daniel" userId="44695f17c205a2b5" providerId="LiveId" clId="{8E95B2EE-AFA7-46A0-9C82-391FCB3BD612}" dt="2019-11-13T02:11:14.028" v="100" actId="2696"/>
        <pc:sldMkLst>
          <pc:docMk/>
          <pc:sldMk cId="3750466884" sldId="340"/>
        </pc:sldMkLst>
      </pc:sldChg>
      <pc:sldChg chg="del">
        <pc:chgData name="Leon O'Daniel" userId="44695f17c205a2b5" providerId="LiveId" clId="{8E95B2EE-AFA7-46A0-9C82-391FCB3BD612}" dt="2019-11-13T02:11:14.041" v="101" actId="2696"/>
        <pc:sldMkLst>
          <pc:docMk/>
          <pc:sldMk cId="27329458" sldId="341"/>
        </pc:sldMkLst>
      </pc:sldChg>
      <pc:sldChg chg="del">
        <pc:chgData name="Leon O'Daniel" userId="44695f17c205a2b5" providerId="LiveId" clId="{8E95B2EE-AFA7-46A0-9C82-391FCB3BD612}" dt="2019-11-13T02:11:14.052" v="102" actId="2696"/>
        <pc:sldMkLst>
          <pc:docMk/>
          <pc:sldMk cId="2598247073" sldId="342"/>
        </pc:sldMkLst>
      </pc:sldChg>
      <pc:sldChg chg="del">
        <pc:chgData name="Leon O'Daniel" userId="44695f17c205a2b5" providerId="LiveId" clId="{8E95B2EE-AFA7-46A0-9C82-391FCB3BD612}" dt="2019-11-13T02:11:14.069" v="103" actId="2696"/>
        <pc:sldMkLst>
          <pc:docMk/>
          <pc:sldMk cId="4226842423" sldId="343"/>
        </pc:sldMkLst>
      </pc:sldChg>
      <pc:sldChg chg="del">
        <pc:chgData name="Leon O'Daniel" userId="44695f17c205a2b5" providerId="LiveId" clId="{8E95B2EE-AFA7-46A0-9C82-391FCB3BD612}" dt="2019-11-13T02:11:14.108" v="106" actId="2696"/>
        <pc:sldMkLst>
          <pc:docMk/>
          <pc:sldMk cId="1628117446" sldId="344"/>
        </pc:sldMkLst>
      </pc:sldChg>
      <pc:sldChg chg="del">
        <pc:chgData name="Leon O'Daniel" userId="44695f17c205a2b5" providerId="LiveId" clId="{8E95B2EE-AFA7-46A0-9C82-391FCB3BD612}" dt="2019-11-13T02:11:14.126" v="107" actId="2696"/>
        <pc:sldMkLst>
          <pc:docMk/>
          <pc:sldMk cId="2961816040" sldId="345"/>
        </pc:sldMkLst>
      </pc:sldChg>
      <pc:sldChg chg="del">
        <pc:chgData name="Leon O'Daniel" userId="44695f17c205a2b5" providerId="LiveId" clId="{8E95B2EE-AFA7-46A0-9C82-391FCB3BD612}" dt="2019-11-13T02:11:14.137" v="108" actId="2696"/>
        <pc:sldMkLst>
          <pc:docMk/>
          <pc:sldMk cId="1420225649" sldId="346"/>
        </pc:sldMkLst>
      </pc:sldChg>
      <pc:sldChg chg="del">
        <pc:chgData name="Leon O'Daniel" userId="44695f17c205a2b5" providerId="LiveId" clId="{8E95B2EE-AFA7-46A0-9C82-391FCB3BD612}" dt="2019-11-13T02:11:14.145" v="109" actId="2696"/>
        <pc:sldMkLst>
          <pc:docMk/>
          <pc:sldMk cId="516506192" sldId="347"/>
        </pc:sldMkLst>
      </pc:sldChg>
      <pc:sldChg chg="del">
        <pc:chgData name="Leon O'Daniel" userId="44695f17c205a2b5" providerId="LiveId" clId="{8E95B2EE-AFA7-46A0-9C82-391FCB3BD612}" dt="2019-11-13T02:11:14.158" v="110" actId="2696"/>
        <pc:sldMkLst>
          <pc:docMk/>
          <pc:sldMk cId="2681541835" sldId="349"/>
        </pc:sldMkLst>
      </pc:sldChg>
      <pc:sldChg chg="del">
        <pc:chgData name="Leon O'Daniel" userId="44695f17c205a2b5" providerId="LiveId" clId="{8E95B2EE-AFA7-46A0-9C82-391FCB3BD612}" dt="2019-11-13T02:11:14.170" v="111" actId="2696"/>
        <pc:sldMkLst>
          <pc:docMk/>
          <pc:sldMk cId="1462206097" sldId="350"/>
        </pc:sldMkLst>
      </pc:sldChg>
      <pc:sldChg chg="del">
        <pc:chgData name="Leon O'Daniel" userId="44695f17c205a2b5" providerId="LiveId" clId="{8E95B2EE-AFA7-46A0-9C82-391FCB3BD612}" dt="2019-11-13T02:11:14.178" v="112" actId="2696"/>
        <pc:sldMkLst>
          <pc:docMk/>
          <pc:sldMk cId="3287836836" sldId="351"/>
        </pc:sldMkLst>
      </pc:sldChg>
      <pc:sldChg chg="del">
        <pc:chgData name="Leon O'Daniel" userId="44695f17c205a2b5" providerId="LiveId" clId="{8E95B2EE-AFA7-46A0-9C82-391FCB3BD612}" dt="2019-11-13T02:11:14.190" v="113" actId="2696"/>
        <pc:sldMkLst>
          <pc:docMk/>
          <pc:sldMk cId="271895286" sldId="352"/>
        </pc:sldMkLst>
      </pc:sldChg>
      <pc:sldChg chg="modSp">
        <pc:chgData name="Leon O'Daniel" userId="44695f17c205a2b5" providerId="LiveId" clId="{8E95B2EE-AFA7-46A0-9C82-391FCB3BD612}" dt="2019-11-13T02:11:02.204" v="89"/>
        <pc:sldMkLst>
          <pc:docMk/>
          <pc:sldMk cId="2721956411" sldId="354"/>
        </pc:sldMkLst>
        <pc:spChg chg="mod">
          <ac:chgData name="Leon O'Daniel" userId="44695f17c205a2b5" providerId="LiveId" clId="{8E95B2EE-AFA7-46A0-9C82-391FCB3BD612}" dt="2019-11-13T01:56:03.028" v="43" actId="1035"/>
          <ac:spMkLst>
            <pc:docMk/>
            <pc:sldMk cId="2721956411" sldId="354"/>
            <ac:spMk id="2" creationId="{10873ED8-6F5F-43B1-B48D-AFD6A936C00E}"/>
          </ac:spMkLst>
        </pc:spChg>
        <pc:spChg chg="mod">
          <ac:chgData name="Leon O'Daniel" userId="44695f17c205a2b5" providerId="LiveId" clId="{8E95B2EE-AFA7-46A0-9C82-391FCB3BD612}" dt="2019-11-13T02:11:02.204" v="89"/>
          <ac:spMkLst>
            <pc:docMk/>
            <pc:sldMk cId="2721956411" sldId="354"/>
            <ac:spMk id="3" creationId="{20643621-C15B-483C-89DE-7F4F72303D71}"/>
          </ac:spMkLst>
        </pc:spChg>
      </pc:sldChg>
      <pc:sldChg chg="del">
        <pc:chgData name="Leon O'Daniel" userId="44695f17c205a2b5" providerId="LiveId" clId="{8E95B2EE-AFA7-46A0-9C82-391FCB3BD612}" dt="2019-11-13T02:11:13.936" v="92" actId="2696"/>
        <pc:sldMkLst>
          <pc:docMk/>
          <pc:sldMk cId="583106624" sldId="355"/>
        </pc:sldMkLst>
      </pc:sldChg>
      <pc:sldChg chg="del">
        <pc:chgData name="Leon O'Daniel" userId="44695f17c205a2b5" providerId="LiveId" clId="{8E95B2EE-AFA7-46A0-9C82-391FCB3BD612}" dt="2019-11-13T02:11:13.906" v="90" actId="2696"/>
        <pc:sldMkLst>
          <pc:docMk/>
          <pc:sldMk cId="2293640325" sldId="356"/>
        </pc:sldMkLst>
      </pc:sldChg>
      <pc:sldChg chg="del">
        <pc:chgData name="Leon O'Daniel" userId="44695f17c205a2b5" providerId="LiveId" clId="{8E95B2EE-AFA7-46A0-9C82-391FCB3BD612}" dt="2019-11-13T02:11:13.921" v="91" actId="2696"/>
        <pc:sldMkLst>
          <pc:docMk/>
          <pc:sldMk cId="495492047" sldId="357"/>
        </pc:sldMkLst>
      </pc:sldChg>
      <pc:sldChg chg="del">
        <pc:chgData name="Leon O'Daniel" userId="44695f17c205a2b5" providerId="LiveId" clId="{8E95B2EE-AFA7-46A0-9C82-391FCB3BD612}" dt="2019-11-13T02:11:13.946" v="93" actId="2696"/>
        <pc:sldMkLst>
          <pc:docMk/>
          <pc:sldMk cId="3714749155" sldId="358"/>
        </pc:sldMkLst>
      </pc:sldChg>
      <pc:sldChg chg="del">
        <pc:chgData name="Leon O'Daniel" userId="44695f17c205a2b5" providerId="LiveId" clId="{8E95B2EE-AFA7-46A0-9C82-391FCB3BD612}" dt="2019-11-13T02:11:13.959" v="94" actId="2696"/>
        <pc:sldMkLst>
          <pc:docMk/>
          <pc:sldMk cId="811182665" sldId="359"/>
        </pc:sldMkLst>
      </pc:sldChg>
      <pc:sldChg chg="del">
        <pc:chgData name="Leon O'Daniel" userId="44695f17c205a2b5" providerId="LiveId" clId="{8E95B2EE-AFA7-46A0-9C82-391FCB3BD612}" dt="2019-11-13T02:11:13.979" v="96" actId="2696"/>
        <pc:sldMkLst>
          <pc:docMk/>
          <pc:sldMk cId="1894580424" sldId="360"/>
        </pc:sldMkLst>
      </pc:sldChg>
    </pc:docChg>
  </pc:docChgLst>
  <pc:docChgLst>
    <pc:chgData name="Leon O'Daniel" userId="44695f17c205a2b5" providerId="LiveId" clId="{A4E75022-FD0A-4CA7-810E-953E19AB38A4}"/>
    <pc:docChg chg="undo custSel addSld modSld sldOrd">
      <pc:chgData name="Leon O'Daniel" userId="44695f17c205a2b5" providerId="LiveId" clId="{A4E75022-FD0A-4CA7-810E-953E19AB38A4}" dt="2019-11-14T05:01:23.132" v="188"/>
      <pc:docMkLst>
        <pc:docMk/>
      </pc:docMkLst>
      <pc:sldChg chg="delSp modSp">
        <pc:chgData name="Leon O'Daniel" userId="44695f17c205a2b5" providerId="LiveId" clId="{A4E75022-FD0A-4CA7-810E-953E19AB38A4}" dt="2019-11-14T05:01:23.132" v="188"/>
        <pc:sldMkLst>
          <pc:docMk/>
          <pc:sldMk cId="285324040" sldId="312"/>
        </pc:sldMkLst>
        <pc:spChg chg="mod">
          <ac:chgData name="Leon O'Daniel" userId="44695f17c205a2b5" providerId="LiveId" clId="{A4E75022-FD0A-4CA7-810E-953E19AB38A4}" dt="2019-11-13T03:55:31.986" v="63" actId="20577"/>
          <ac:spMkLst>
            <pc:docMk/>
            <pc:sldMk cId="285324040" sldId="312"/>
            <ac:spMk id="2" creationId="{10873ED8-6F5F-43B1-B48D-AFD6A936C00E}"/>
          </ac:spMkLst>
        </pc:spChg>
        <pc:spChg chg="del mod">
          <ac:chgData name="Leon O'Daniel" userId="44695f17c205a2b5" providerId="LiveId" clId="{A4E75022-FD0A-4CA7-810E-953E19AB38A4}" dt="2019-11-13T03:54:56.063" v="7" actId="478"/>
          <ac:spMkLst>
            <pc:docMk/>
            <pc:sldMk cId="285324040" sldId="312"/>
            <ac:spMk id="5" creationId="{ACC62887-72B5-410D-AE7F-D1D6815A0906}"/>
          </ac:spMkLst>
        </pc:spChg>
        <pc:spChg chg="mod">
          <ac:chgData name="Leon O'Daniel" userId="44695f17c205a2b5" providerId="LiveId" clId="{A4E75022-FD0A-4CA7-810E-953E19AB38A4}" dt="2019-11-14T05:01:23.132" v="188"/>
          <ac:spMkLst>
            <pc:docMk/>
            <pc:sldMk cId="285324040" sldId="312"/>
            <ac:spMk id="7" creationId="{FFFA415A-789C-4C1B-B060-7F3D15C01550}"/>
          </ac:spMkLst>
        </pc:spChg>
        <pc:picChg chg="del">
          <ac:chgData name="Leon O'Daniel" userId="44695f17c205a2b5" providerId="LiveId" clId="{A4E75022-FD0A-4CA7-810E-953E19AB38A4}" dt="2019-11-13T03:54:19.655" v="1" actId="478"/>
          <ac:picMkLst>
            <pc:docMk/>
            <pc:sldMk cId="285324040" sldId="312"/>
            <ac:picMk id="4" creationId="{5243DEF0-9825-45A8-B87B-039578F09B7D}"/>
          </ac:picMkLst>
        </pc:picChg>
      </pc:sldChg>
      <pc:sldChg chg="modSp">
        <pc:chgData name="Leon O'Daniel" userId="44695f17c205a2b5" providerId="LiveId" clId="{A4E75022-FD0A-4CA7-810E-953E19AB38A4}" dt="2019-11-13T23:41:35.573" v="98" actId="20577"/>
        <pc:sldMkLst>
          <pc:docMk/>
          <pc:sldMk cId="846551375" sldId="315"/>
        </pc:sldMkLst>
        <pc:spChg chg="mod">
          <ac:chgData name="Leon O'Daniel" userId="44695f17c205a2b5" providerId="LiveId" clId="{A4E75022-FD0A-4CA7-810E-953E19AB38A4}" dt="2019-11-13T23:41:35.573" v="98" actId="20577"/>
          <ac:spMkLst>
            <pc:docMk/>
            <pc:sldMk cId="846551375" sldId="315"/>
            <ac:spMk id="3" creationId="{20643621-C15B-483C-89DE-7F4F72303D71}"/>
          </ac:spMkLst>
        </pc:spChg>
      </pc:sldChg>
      <pc:sldChg chg="add">
        <pc:chgData name="Leon O'Daniel" userId="44695f17c205a2b5" providerId="LiveId" clId="{A4E75022-FD0A-4CA7-810E-953E19AB38A4}" dt="2019-11-13T03:54:11.018" v="0"/>
        <pc:sldMkLst>
          <pc:docMk/>
          <pc:sldMk cId="3932305868" sldId="357"/>
        </pc:sldMkLst>
      </pc:sldChg>
      <pc:sldChg chg="modSp add ord">
        <pc:chgData name="Leon O'Daniel" userId="44695f17c205a2b5" providerId="LiveId" clId="{A4E75022-FD0A-4CA7-810E-953E19AB38A4}" dt="2019-11-13T23:45:18.600" v="175" actId="20577"/>
        <pc:sldMkLst>
          <pc:docMk/>
          <pc:sldMk cId="4018000094" sldId="358"/>
        </pc:sldMkLst>
        <pc:spChg chg="mod">
          <ac:chgData name="Leon O'Daniel" userId="44695f17c205a2b5" providerId="LiveId" clId="{A4E75022-FD0A-4CA7-810E-953E19AB38A4}" dt="2019-11-13T23:41:56.804" v="133" actId="20577"/>
          <ac:spMkLst>
            <pc:docMk/>
            <pc:sldMk cId="4018000094" sldId="358"/>
            <ac:spMk id="2" creationId="{10873ED8-6F5F-43B1-B48D-AFD6A936C00E}"/>
          </ac:spMkLst>
        </pc:spChg>
        <pc:spChg chg="mod">
          <ac:chgData name="Leon O'Daniel" userId="44695f17c205a2b5" providerId="LiveId" clId="{A4E75022-FD0A-4CA7-810E-953E19AB38A4}" dt="2019-11-13T23:45:18.600" v="175" actId="20577"/>
          <ac:spMkLst>
            <pc:docMk/>
            <pc:sldMk cId="4018000094" sldId="358"/>
            <ac:spMk id="3" creationId="{20643621-C15B-483C-89DE-7F4F72303D71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0231E-1A1C-485A-8D56-58C521CDA39A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B1421-C841-4EC7-A6E9-0EE24502E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86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950EE-715B-42CC-9B52-8ADF853D0BB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065443" y="1480008"/>
            <a:ext cx="3126557" cy="1718870"/>
          </a:xfrm>
        </p:spPr>
        <p:txBody>
          <a:bodyPr anchor="b"/>
          <a:lstStyle>
            <a:lvl1pPr algn="ctr">
              <a:defRPr sz="600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August 2017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CE7D2-7124-4EF8-A010-2C222FC1D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A11D6-4EF4-41A6-B7D4-DDA7751A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49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97B-1FB7-4A64-8963-7813EAB3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374873-0C25-4436-B390-B553C99EF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1C15A-7396-4725-8055-4F9A1F5FB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B3EA8-07BB-421E-8345-73C488275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7A36C-8D67-47C3-88CF-62145831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54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F01615-2CC5-4F3A-9D15-7FF38A36A0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53651A-4319-4817-BDBF-DFFE89C5C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8BF22-D692-44D4-8302-D66EDCC3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8608-E52E-4532-9B80-84E6715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E6AF1-AB02-48EF-8382-D4917390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0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340C2-E68D-4EDE-97D0-52B506E72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365125"/>
            <a:ext cx="8733148" cy="1325563"/>
          </a:xfrm>
          <a:noFill/>
        </p:spPr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F0318-9B5E-4F80-B9B0-78F7D0E73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17ECD-53BC-4C7E-BCB4-50225F065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17959-0396-43D6-808A-73E04EDCD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6244-A27A-49B1-8454-3491E8603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3BD745-F121-47AC-B8EC-074096B6FD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25" y="131975"/>
            <a:ext cx="1750211" cy="175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642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C1607-0140-4DD7-8FCA-74EEFD89B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776AF7-9D89-457F-A303-38CD762E6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0CB1A-E6E3-4402-861D-BDD5FBEC2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C4C78-C02A-40FD-A1C8-4EFED542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49484-212B-439C-ADF5-12E72E502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6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F42E-3775-476D-B62B-ECD4BA6F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62315-B81B-42F9-B069-091400E29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B20FC-F044-4A2B-8023-52FC14E52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3465E-39ED-4AED-A15E-F5FD8099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263D1-2A82-47F3-8475-79BEA05E4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65C6D-0AD6-4E7F-BBD4-661EAA0F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8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36DC1-331E-41ED-B242-C2F3B1A8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267D5-6FA3-4C06-A8C5-45943C2EA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28E63-BC89-4173-9DC7-30016EAF9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4F1E4-0A5C-4EDF-BDD1-35CC799647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804DC-3F16-4070-AC61-C14D0AE2EB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E3BCC-6658-43DC-9723-65A2DE5A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162D05-2ED4-4D62-A27A-4D92063D6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9707C2-E19A-4BF9-81C6-81A2A47DE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034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72C3-4A30-4098-8BEF-9995DE986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E96D28-6F61-4838-96B5-42029B8B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012722-1760-453D-8EBB-A07672731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6ACE22-C713-49C7-A31A-E7E61C512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18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4AB69-B871-4FC1-8BB1-2C1A499C1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34CFAC-1AC8-4888-9219-5DA7628F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886A84-F025-472B-B680-59357C96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9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C076-57FB-44F0-AD5D-B0C683A1A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FF51F-84F3-494A-B4A0-8EBA9062C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7FAF4-8B36-473C-93C4-3E880DC69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242B8-68BA-40E7-8486-74F501602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9046A-6576-44A0-BE00-DCBDD6ADB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4FABA-456B-4D41-9FCE-1236393EC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8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B8A9-2551-411A-8893-5606E6233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40249-C2C7-4ECE-B7AB-67F2D6F42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DEE-72C3-455E-8743-7E684204C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17426-0364-48E6-B375-8F02BAFFE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C78A4-8A49-439F-AF77-875F93BB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3F39C4-C96B-46F8-896C-F63EF25B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63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EF60E-704A-41F9-BDCB-1505DFA07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5E2E0-57EB-4751-9CF4-386422E02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C52C5-8276-469E-AB50-B525E964B0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6BFAE-C710-4A50-A4CF-82D62D897E87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35CF9-6BF7-4302-A163-4B92C6021C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29A06-76D6-4551-868F-128654799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9ED2F-A23D-490B-828B-D47EFD3E3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6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dfusion-roadshows.meetus.adobeevents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jindalvinay@gmail.co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DFD51-0D6D-4D8C-A61E-1F5014F85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1" y="1480008"/>
            <a:ext cx="3962400" cy="1718870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November 2019</a:t>
            </a:r>
          </a:p>
        </p:txBody>
      </p:sp>
    </p:spTree>
    <p:extLst>
      <p:ext uri="{BB962C8B-B14F-4D97-AF65-F5344CB8AC3E}">
        <p14:creationId xmlns:p14="http://schemas.microsoft.com/office/powerpoint/2010/main" val="413151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365125"/>
            <a:ext cx="8955830" cy="1366021"/>
          </a:xfrm>
        </p:spPr>
        <p:txBody>
          <a:bodyPr>
            <a:normAutofit/>
          </a:bodyPr>
          <a:lstStyle/>
          <a:p>
            <a:r>
              <a:rPr lang="en-US" dirty="0"/>
              <a:t>Adobe ColdFusion Builder 2018 - Setup</a:t>
            </a:r>
          </a:p>
        </p:txBody>
      </p:sp>
      <p:pic>
        <p:nvPicPr>
          <p:cNvPr id="18" name="Content Placeholder 1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3A7D902-59F0-4D79-BE34-100A1BB9B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89" y="1944286"/>
            <a:ext cx="3930712" cy="2071533"/>
          </a:xfr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F12BEA-BA64-4A4E-A20E-28157876B9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850" y="1944286"/>
            <a:ext cx="3817951" cy="4640982"/>
          </a:xfrm>
          <a:prstGeom prst="rect">
            <a:avLst/>
          </a:prstGeom>
        </p:spPr>
      </p:pic>
      <p:pic>
        <p:nvPicPr>
          <p:cNvPr id="22" name="Picture 21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7BC85D-4563-4EEB-8516-E47C3511A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450" y="1927797"/>
            <a:ext cx="3817951" cy="46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78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495276"/>
            <a:ext cx="810853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Adobe ColdFusion Builder 2018 to Debug your ColdFusion 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F99397-C40D-4EBB-BC66-D9EF8F2D5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46059" y="3172619"/>
            <a:ext cx="2099881" cy="1917700"/>
          </a:xfrm>
        </p:spPr>
      </p:pic>
    </p:spTree>
    <p:extLst>
      <p:ext uri="{BB962C8B-B14F-4D97-AF65-F5344CB8AC3E}">
        <p14:creationId xmlns:p14="http://schemas.microsoft.com/office/powerpoint/2010/main" val="2721956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January 15th or 22th, 2020 – 6:00 PM PST for in-person attendees; 6:30 PM PST for everyone (on-line attendees via </a:t>
            </a:r>
            <a:r>
              <a:rPr lang="en-US"/>
              <a:t>Zoom).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835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8687"/>
          </a:xfrm>
        </p:spPr>
        <p:txBody>
          <a:bodyPr>
            <a:normAutofit/>
          </a:bodyPr>
          <a:lstStyle/>
          <a:p>
            <a:r>
              <a:rPr lang="en-US" sz="2400" dirty="0"/>
              <a:t>Introductions</a:t>
            </a:r>
          </a:p>
          <a:p>
            <a:r>
              <a:rPr lang="en-US" sz="2400" dirty="0"/>
              <a:t>Goals</a:t>
            </a:r>
          </a:p>
          <a:p>
            <a:r>
              <a:rPr lang="en-US" sz="2400" dirty="0"/>
              <a:t>Add Your Bio to the Seattle CFUG site</a:t>
            </a:r>
          </a:p>
          <a:p>
            <a:r>
              <a:rPr lang="en-US" sz="2400" dirty="0"/>
              <a:t>Adobe ColdFusion Breakfast Meetup</a:t>
            </a:r>
          </a:p>
          <a:p>
            <a:r>
              <a:rPr lang="en-US" sz="2400" dirty="0"/>
              <a:t>Using Adobe ColdFusion Builder 2018 to Debug your ColdFusion Application</a:t>
            </a:r>
          </a:p>
          <a:p>
            <a:r>
              <a:rPr lang="en-US" sz="2400" dirty="0"/>
              <a:t>Next Meeting</a:t>
            </a:r>
          </a:p>
          <a:p>
            <a:r>
              <a:rPr lang="en-US" sz="2400" dirty="0"/>
              <a:t>Questions/Answers/Help Needed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51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us a little bit about who you are</a:t>
            </a:r>
          </a:p>
          <a:p>
            <a:r>
              <a:rPr lang="en-US" dirty="0"/>
              <a:t>Share with us what you would like to get from this user group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414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Assist ColdFusion Developers Throughout the </a:t>
            </a:r>
            <a:br>
              <a:rPr lang="en-US" dirty="0"/>
            </a:br>
            <a:r>
              <a:rPr lang="en-US" dirty="0"/>
              <a:t>Pacific Northwest</a:t>
            </a:r>
          </a:p>
          <a:p>
            <a:r>
              <a:rPr lang="en-US" dirty="0"/>
              <a:t>Promote ColdFusion Developers Throughout the </a:t>
            </a:r>
            <a:br>
              <a:rPr lang="en-US" dirty="0"/>
            </a:br>
            <a:r>
              <a:rPr lang="en-US" dirty="0"/>
              <a:t>Pacific Northwest</a:t>
            </a:r>
          </a:p>
          <a:p>
            <a:r>
              <a:rPr lang="en-US" dirty="0"/>
              <a:t>Connect Employers with ColdFusion Developers</a:t>
            </a:r>
          </a:p>
          <a:p>
            <a:r>
              <a:rPr lang="en-US" dirty="0"/>
              <a:t>Establish a Community of Friendship Between ColdFusion Developers</a:t>
            </a:r>
          </a:p>
          <a:p>
            <a:r>
              <a:rPr lang="en-US" dirty="0"/>
              <a:t>Provide Speaking Opportunities for ColdFusion Developers</a:t>
            </a:r>
          </a:p>
          <a:p>
            <a:r>
              <a:rPr lang="en-US" dirty="0"/>
              <a:t>Change the Perception of ColdFusion as a viable platform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876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Your Bio to the Seattle ColdFusion User Group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prospective employers know you’re available for ColdFusion Support</a:t>
            </a:r>
          </a:p>
          <a:p>
            <a:r>
              <a:rPr lang="en-US" dirty="0"/>
              <a:t>Include your photo, biography, social media links and e-mail address</a:t>
            </a:r>
          </a:p>
          <a:p>
            <a:r>
              <a:rPr lang="en-US" dirty="0"/>
              <a:t>Available for any active Seattle ColdFusion User Group member (attendance at a Seattle ColdFusion User Group Meeting in the past 3 months). Don’t need to be a resident in the Pacific Northwest,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078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Adobe ColdFusion Breakfast Meetup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43621-C15B-483C-89DE-7F4F7230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November 20, 2019</a:t>
            </a:r>
            <a:br>
              <a:rPr lang="en-US" sz="2400" dirty="0"/>
            </a:br>
            <a:r>
              <a:rPr lang="en-US" sz="2400" dirty="0"/>
              <a:t>8:30 am – 11:30 am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sz="2400" dirty="0"/>
              <a:t>Courtyard Portland City Center</a:t>
            </a:r>
          </a:p>
          <a:p>
            <a:pPr marL="0" indent="0">
              <a:buNone/>
            </a:pPr>
            <a:r>
              <a:rPr lang="en-US" sz="2400" dirty="0"/>
              <a:t>550 SW Oak Street, Portland, OR 97204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Register at </a:t>
            </a:r>
            <a:r>
              <a:rPr lang="en-US" sz="2400" dirty="0">
                <a:hlinkClick r:id="rId3"/>
              </a:rPr>
              <a:t>https://coldfusion-roadshows.meetus.adobeevents.com/</a:t>
            </a:r>
            <a:r>
              <a:rPr lang="en-US" sz="2400" dirty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00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515299"/>
            <a:ext cx="9473456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Using Adobe ColdFusion Builder 2018 to Debug your </a:t>
            </a:r>
            <a:br>
              <a:rPr lang="en-US" b="1" dirty="0"/>
            </a:br>
            <a:r>
              <a:rPr lang="en-US" b="1" dirty="0"/>
              <a:t>ColdFusion Application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FA415A-789C-4C1B-B060-7F3D15C0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2639"/>
            <a:ext cx="11032314" cy="3914324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Vinay Jindal – Senior ColdFusion Engineer - Vancouver BC</a:t>
            </a:r>
          </a:p>
          <a:p>
            <a:pPr marL="0" indent="0">
              <a:buNone/>
            </a:pPr>
            <a:r>
              <a:rPr lang="en-US" i="1" dirty="0"/>
              <a:t>e-mail: </a:t>
            </a:r>
            <a:r>
              <a:rPr lang="en-US" i="1" dirty="0">
                <a:hlinkClick r:id="rId3"/>
              </a:rPr>
              <a:t>jindalvinay@gmail.com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4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365125"/>
            <a:ext cx="4647414" cy="1325563"/>
          </a:xfrm>
        </p:spPr>
        <p:txBody>
          <a:bodyPr>
            <a:normAutofit/>
          </a:bodyPr>
          <a:lstStyle/>
          <a:p>
            <a:r>
              <a:rPr lang="en-US" dirty="0"/>
              <a:t>Why Debug ?</a:t>
            </a:r>
          </a:p>
        </p:txBody>
      </p:sp>
      <p:pic>
        <p:nvPicPr>
          <p:cNvPr id="4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5243DEF0-9825-45A8-B87B-039578F09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465" y="886118"/>
            <a:ext cx="3901065" cy="53072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FA415A-789C-4C1B-B060-7F3D15C0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95854" cy="4351338"/>
          </a:xfrm>
        </p:spPr>
        <p:txBody>
          <a:bodyPr/>
          <a:lstStyle/>
          <a:p>
            <a:r>
              <a:rPr lang="en-US" dirty="0"/>
              <a:t>To find bugs or defects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 reproduce the conditions in which error has occurred</a:t>
            </a:r>
            <a:br>
              <a:rPr lang="en-US" dirty="0"/>
            </a:br>
            <a:endParaRPr lang="en-US" dirty="0"/>
          </a:p>
          <a:p>
            <a:r>
              <a:rPr lang="en-US" dirty="0"/>
              <a:t> Try to get all the variable values and states of the program at that time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C62887-72B5-410D-AE7F-D1D6815A0906}"/>
              </a:ext>
            </a:extLst>
          </p:cNvPr>
          <p:cNvSpPr txBox="1"/>
          <p:nvPr/>
        </p:nvSpPr>
        <p:spPr>
          <a:xfrm>
            <a:off x="0" y="6169709"/>
            <a:ext cx="11154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Vinay Jindal – Senior ColdFusion Engineer - Vancouver 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305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73ED8-6F5F-43B1-B48D-AFD6A936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652" y="365125"/>
            <a:ext cx="4647414" cy="1325563"/>
          </a:xfrm>
        </p:spPr>
        <p:txBody>
          <a:bodyPr>
            <a:normAutofit/>
          </a:bodyPr>
          <a:lstStyle/>
          <a:p>
            <a:r>
              <a:rPr lang="en-US" dirty="0"/>
              <a:t>How do you  Debug 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FA415A-789C-4C1B-B060-7F3D15C0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95854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 err="1"/>
              <a:t>cfoutput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cfdump</a:t>
            </a:r>
            <a:br>
              <a:rPr lang="en-US" dirty="0"/>
            </a:br>
            <a:endParaRPr lang="en-US" dirty="0"/>
          </a:p>
          <a:p>
            <a:r>
              <a:rPr lang="en-US" dirty="0"/>
              <a:t> Do you know that we have ColdFusion Debugger to the rescue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17D987D4-3839-4557-AFDE-F7272F949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647" y="681036"/>
            <a:ext cx="4841401" cy="58118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AD111D-F40D-4F36-BBBB-C10008779B9E}"/>
              </a:ext>
            </a:extLst>
          </p:cNvPr>
          <p:cNvSpPr txBox="1"/>
          <p:nvPr/>
        </p:nvSpPr>
        <p:spPr>
          <a:xfrm>
            <a:off x="0" y="6169709"/>
            <a:ext cx="11154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Vinay Jindal – Senior ColdFusion Engineer - Vancouver BC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324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2111</TotalTime>
  <Words>354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Open Sans</vt:lpstr>
      <vt:lpstr>Wingdings</vt:lpstr>
      <vt:lpstr>Office Theme</vt:lpstr>
      <vt:lpstr>November 2019</vt:lpstr>
      <vt:lpstr>Agenda</vt:lpstr>
      <vt:lpstr>Introductions</vt:lpstr>
      <vt:lpstr>Goals</vt:lpstr>
      <vt:lpstr>Add Your Bio to the Seattle ColdFusion User Group site</vt:lpstr>
      <vt:lpstr>Adobe ColdFusion Breakfast Meetup</vt:lpstr>
      <vt:lpstr>Using Adobe ColdFusion Builder 2018 to Debug your  ColdFusion Application</vt:lpstr>
      <vt:lpstr>Why Debug ?</vt:lpstr>
      <vt:lpstr>How do you  Debug ?</vt:lpstr>
      <vt:lpstr>Adobe ColdFusion Builder 2018 - Setup</vt:lpstr>
      <vt:lpstr>Using Adobe ColdFusion Builder 2018 to Debug your ColdFusion Application</vt:lpstr>
      <vt:lpstr>Next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April 2019 Seattle CFUG Presentation</dc:title>
  <dc:creator>Leon O'Daniel</dc:creator>
  <cp:lastModifiedBy>Leon O'Daniel</cp:lastModifiedBy>
  <cp:revision>143</cp:revision>
  <dcterms:created xsi:type="dcterms:W3CDTF">2017-08-08T15:52:53Z</dcterms:created>
  <dcterms:modified xsi:type="dcterms:W3CDTF">2019-11-14T05:01:57Z</dcterms:modified>
</cp:coreProperties>
</file>

<file path=docProps/thumbnail.jpeg>
</file>